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77" r:id="rId3"/>
    <p:sldId id="279" r:id="rId4"/>
    <p:sldId id="280" r:id="rId5"/>
    <p:sldId id="281" r:id="rId6"/>
    <p:sldId id="282" r:id="rId7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2" autoAdjust="0"/>
    <p:restoredTop sz="93096" autoAdjust="0"/>
  </p:normalViewPr>
  <p:slideViewPr>
    <p:cSldViewPr>
      <p:cViewPr varScale="1">
        <p:scale>
          <a:sx n="146" d="100"/>
          <a:sy n="146" d="100"/>
        </p:scale>
        <p:origin x="21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52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D200B-75F1-4325-AA48-FF12B4DA3832}" type="datetimeFigureOut">
              <a:rPr lang="de-DE" smtClean="0"/>
              <a:t>14.06.2023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E659E-FD0B-4F70-814B-D5998AE7A3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01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5D330-F1F4-4193-B2BA-BE45840FC187}" type="datetimeFigureOut">
              <a:rPr lang="de-DE" smtClean="0"/>
              <a:pPr/>
              <a:t>14.06.2023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7E4B-835C-40A7-B4C5-FB20913D654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B5B28B0-CF2B-977D-0C19-347BC9C2E4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" t="9449" r="2623" b="11263"/>
          <a:stretch/>
        </p:blipFill>
        <p:spPr>
          <a:xfrm>
            <a:off x="0" y="0"/>
            <a:ext cx="9180512" cy="12687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628800"/>
            <a:ext cx="8640960" cy="42050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de-DE" sz="7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8000" b="1" dirty="0">
                <a:solidFill>
                  <a:schemeClr val="bg1">
                    <a:lumMod val="50000"/>
                  </a:schemeClr>
                </a:solidFill>
              </a:rPr>
              <a:t>Copyright lectures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80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7600" dirty="0">
                <a:solidFill>
                  <a:schemeClr val="bg1">
                    <a:lumMod val="50000"/>
                  </a:schemeClr>
                </a:solidFill>
              </a:rPr>
              <a:t>All lectures are protected by copyright in the sense of the respective speakers.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7600" dirty="0">
                <a:solidFill>
                  <a:schemeClr val="bg1">
                    <a:lumMod val="50000"/>
                  </a:schemeClr>
                </a:solidFill>
              </a:rPr>
              <a:t>Recordings therefore require the prior consent of the speakers (§ 53 Para. 7 </a:t>
            </a:r>
            <a:r>
              <a:rPr lang="en-US" sz="7600" dirty="0" err="1">
                <a:solidFill>
                  <a:schemeClr val="bg1">
                    <a:lumMod val="50000"/>
                  </a:schemeClr>
                </a:solidFill>
              </a:rPr>
              <a:t>UrhG</a:t>
            </a:r>
            <a:r>
              <a:rPr lang="en-US" sz="7600" dirty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7600" dirty="0">
                <a:solidFill>
                  <a:schemeClr val="bg1">
                    <a:lumMod val="50000"/>
                  </a:schemeClr>
                </a:solidFill>
              </a:rPr>
              <a:t>Any </a:t>
            </a:r>
            <a:r>
              <a:rPr lang="en-US" sz="7600" dirty="0" err="1">
                <a:solidFill>
                  <a:schemeClr val="bg1">
                    <a:lumMod val="50000"/>
                  </a:schemeClr>
                </a:solidFill>
              </a:rPr>
              <a:t>unauthorised</a:t>
            </a:r>
            <a:r>
              <a:rPr lang="en-US" sz="7600" dirty="0">
                <a:solidFill>
                  <a:schemeClr val="bg1">
                    <a:lumMod val="50000"/>
                  </a:schemeClr>
                </a:solidFill>
              </a:rPr>
              <a:t> recording is unlawful and gives rise to claims for damages and injunctive relief on the part of the speakers.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7600" dirty="0">
                <a:solidFill>
                  <a:schemeClr val="bg1">
                    <a:lumMod val="50000"/>
                  </a:schemeClr>
                </a:solidFill>
              </a:rPr>
              <a:t>The disclosure of potential conflicts of interest has been pointed out</a:t>
            </a:r>
            <a:endParaRPr lang="de-DE" sz="7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de-DE" sz="8800" dirty="0">
              <a:solidFill>
                <a:schemeClr val="bg1">
                  <a:lumMod val="50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79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628800"/>
            <a:ext cx="8640960" cy="420506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de-DE" sz="7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5000" b="1" dirty="0">
                <a:solidFill>
                  <a:schemeClr val="bg1">
                    <a:lumMod val="50000"/>
                  </a:schemeClr>
                </a:solidFill>
              </a:rPr>
              <a:t>Conflict of interest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58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5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5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5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5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58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de-DE" sz="7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de-DE" sz="7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de-DE" sz="8800" dirty="0">
              <a:solidFill>
                <a:schemeClr val="bg1">
                  <a:lumMod val="50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738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450" advClick="0" advTm="8000">
        <p:fade/>
      </p:transition>
    </mc:Choice>
    <mc:Fallback>
      <p:transition advClick="0" advTm="8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899A0-171B-55E6-170C-61B23194F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2C0B48-7D5B-A85E-AC6B-70777E28C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109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DBCC5F-3075-8B14-8EF6-E7EB19F6E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35F5BB-0A69-83C4-288C-D5D41902C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76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8747B2-F378-D4B1-1E46-0CB484796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BBA8A6-A718-FC60-136C-41CB82FEB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24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D074C4-5C7D-B238-6BEB-CB1876F9A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8C9126-6825-6B40-479B-F6254D763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8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8000">
        <p:fade/>
      </p:transition>
    </mc:Choice>
    <mc:Fallback xmlns="">
      <p:transition advClick="0" advTm="8000">
        <p:fade/>
      </p:transition>
    </mc:Fallback>
  </mc:AlternateContent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Bildschirmpräsentation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Intercom Kongresse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CSi Hamburg GmbH</dc:creator>
  <cp:lastModifiedBy>a B</cp:lastModifiedBy>
  <cp:revision>136</cp:revision>
  <cp:lastPrinted>2014-03-18T12:16:09Z</cp:lastPrinted>
  <dcterms:created xsi:type="dcterms:W3CDTF">2013-04-08T18:37:15Z</dcterms:created>
  <dcterms:modified xsi:type="dcterms:W3CDTF">2023-06-14T19:00:54Z</dcterms:modified>
</cp:coreProperties>
</file>